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41"/>
  </p:notesMasterIdLst>
  <p:handoutMasterIdLst>
    <p:handoutMasterId r:id="rId42"/>
  </p:handoutMasterIdLst>
  <p:sldIdLst>
    <p:sldId id="348" r:id="rId2"/>
    <p:sldId id="346" r:id="rId3"/>
    <p:sldId id="334" r:id="rId4"/>
    <p:sldId id="350" r:id="rId5"/>
    <p:sldId id="427" r:id="rId6"/>
    <p:sldId id="421" r:id="rId7"/>
    <p:sldId id="420" r:id="rId8"/>
    <p:sldId id="416" r:id="rId9"/>
    <p:sldId id="415" r:id="rId10"/>
    <p:sldId id="417" r:id="rId11"/>
    <p:sldId id="428" r:id="rId12"/>
    <p:sldId id="429" r:id="rId13"/>
    <p:sldId id="430" r:id="rId14"/>
    <p:sldId id="431" r:id="rId15"/>
    <p:sldId id="347" r:id="rId16"/>
    <p:sldId id="381" r:id="rId17"/>
    <p:sldId id="432" r:id="rId18"/>
    <p:sldId id="433" r:id="rId19"/>
    <p:sldId id="434" r:id="rId20"/>
    <p:sldId id="435" r:id="rId21"/>
    <p:sldId id="436" r:id="rId22"/>
    <p:sldId id="437" r:id="rId23"/>
    <p:sldId id="440" r:id="rId24"/>
    <p:sldId id="438" r:id="rId25"/>
    <p:sldId id="439" r:id="rId26"/>
    <p:sldId id="441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49" r:id="rId35"/>
    <p:sldId id="450" r:id="rId36"/>
    <p:sldId id="451" r:id="rId37"/>
    <p:sldId id="452" r:id="rId38"/>
    <p:sldId id="369" r:id="rId39"/>
    <p:sldId id="426" r:id="rId40"/>
  </p:sldIdLst>
  <p:sldSz cx="9144000" cy="6858000" type="screen4x3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87634" autoAdjust="0"/>
  </p:normalViewPr>
  <p:slideViewPr>
    <p:cSldViewPr>
      <p:cViewPr varScale="1">
        <p:scale>
          <a:sx n="64" d="100"/>
          <a:sy n="64" d="100"/>
        </p:scale>
        <p:origin x="16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7608B-25D4-43F1-98AA-9F5A1941810D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8A2AB-E4E4-4249-9CE8-C57F4ADB98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747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A90E0-65FC-43C0-B39F-3C6D03566898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898A9-FC72-4BEB-A000-4F85DE77E0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900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1.</a:t>
            </a:r>
            <a:r>
              <a:rPr lang="ko-KR" altLang="en-US" dirty="0"/>
              <a:t>남부회장</a:t>
            </a:r>
            <a:r>
              <a:rPr lang="en-US" altLang="ko-KR" dirty="0"/>
              <a:t>:</a:t>
            </a:r>
            <a:r>
              <a:rPr lang="ko-KR" altLang="en-US" dirty="0" err="1"/>
              <a:t>나무전지건</a:t>
            </a:r>
            <a:r>
              <a:rPr lang="ko-KR" altLang="en-US" dirty="0"/>
              <a:t>                        </a:t>
            </a:r>
            <a:r>
              <a:rPr lang="en-US" altLang="ko-KR" dirty="0"/>
              <a:t>3.</a:t>
            </a:r>
            <a:r>
              <a:rPr lang="ko-KR" altLang="en-US" dirty="0" err="1"/>
              <a:t>꾸리아</a:t>
            </a:r>
            <a:r>
              <a:rPr lang="ko-KR" altLang="en-US" dirty="0"/>
              <a:t> 단장</a:t>
            </a:r>
            <a:r>
              <a:rPr lang="en-US" altLang="ko-KR" dirty="0"/>
              <a:t>-</a:t>
            </a:r>
          </a:p>
          <a:p>
            <a:r>
              <a:rPr lang="en-US" altLang="ko-KR" dirty="0"/>
              <a:t>2.</a:t>
            </a:r>
            <a:r>
              <a:rPr lang="ko-KR" altLang="en-US" dirty="0"/>
              <a:t>여부회장</a:t>
            </a:r>
            <a:r>
              <a:rPr lang="en-US" altLang="ko-KR" dirty="0"/>
              <a:t>:</a:t>
            </a:r>
            <a:r>
              <a:rPr lang="ko-KR" altLang="en-US" dirty="0"/>
              <a:t>심신단체관련                     </a:t>
            </a:r>
            <a:r>
              <a:rPr lang="en-US" altLang="ko-KR" dirty="0"/>
              <a:t>4.</a:t>
            </a:r>
            <a:r>
              <a:rPr lang="ko-KR" altLang="en-US" dirty="0"/>
              <a:t>평대학장</a:t>
            </a:r>
            <a:r>
              <a:rPr lang="en-US" altLang="ko-KR" dirty="0"/>
              <a:t>-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898A9-FC72-4BEB-A000-4F85DE77E083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898A9-FC72-4BEB-A000-4F85DE77E083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44CA3-E253-4C01-8026-926F55148B9F}" type="datetimeFigureOut">
              <a:rPr lang="ko-KR" altLang="en-US" smtClean="0"/>
              <a:pPr/>
              <a:t>2022-05-16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4573B-A9BB-4A6F-8EA4-858CD9AA93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979711" y="982469"/>
            <a:ext cx="50786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b="1" cap="none" spc="0" dirty="0">
                <a:ln/>
                <a:solidFill>
                  <a:srgbClr val="002060"/>
                </a:solidFill>
                <a:effectLst/>
              </a:rPr>
              <a:t>2022</a:t>
            </a:r>
            <a:r>
              <a:rPr lang="ko-KR" altLang="en-US" sz="3600" b="1" cap="none" spc="0" dirty="0">
                <a:ln/>
                <a:solidFill>
                  <a:srgbClr val="002060"/>
                </a:solidFill>
                <a:effectLst/>
              </a:rPr>
              <a:t>년 </a:t>
            </a:r>
            <a:r>
              <a:rPr lang="en-US" altLang="ko-KR" sz="3600" b="1" cap="none" spc="0" dirty="0">
                <a:ln/>
                <a:solidFill>
                  <a:srgbClr val="002060"/>
                </a:solidFill>
                <a:effectLst/>
              </a:rPr>
              <a:t>5</a:t>
            </a:r>
            <a:r>
              <a:rPr lang="ko-KR" altLang="en-US" sz="3600" b="1" cap="none" spc="0" dirty="0">
                <a:ln/>
                <a:solidFill>
                  <a:srgbClr val="002060"/>
                </a:solidFill>
                <a:effectLst/>
              </a:rPr>
              <a:t>월 사목협의회</a:t>
            </a:r>
            <a:endParaRPr lang="en-US" altLang="ko-KR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CC1642-48B4-EBB3-8628-1ECAA74FA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t="7201" r="18605" b="35715"/>
          <a:stretch/>
        </p:blipFill>
        <p:spPr>
          <a:xfrm>
            <a:off x="1079612" y="1628800"/>
            <a:ext cx="6984776" cy="494045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53029"/>
              </p:ext>
            </p:extLst>
          </p:nvPr>
        </p:nvGraphicFramePr>
        <p:xfrm>
          <a:off x="443542" y="188641"/>
          <a:ext cx="8421515" cy="6049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>
                          <a:latin typeface="+mn-ea"/>
                          <a:ea typeface="+mn-ea"/>
                        </a:rPr>
                        <a:t>청소년부</a:t>
                      </a:r>
                      <a:endParaRPr lang="ko-KR" altLang="en-US" sz="28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/>
                        <a:t>4/30</a:t>
                      </a: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7">
                  <a:txBody>
                    <a:bodyPr/>
                    <a:lstStyle/>
                    <a:p>
                      <a:r>
                        <a:rPr lang="ko-KR" altLang="en-US" sz="1800" b="0" dirty="0"/>
                        <a:t>첫 영성체반 </a:t>
                      </a:r>
                      <a:r>
                        <a:rPr lang="ko-KR" altLang="en-US" sz="1800" b="0" dirty="0" err="1"/>
                        <a:t>명례성지순례</a:t>
                      </a:r>
                      <a:endParaRPr lang="en-US" altLang="ko-KR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r>
                        <a:rPr lang="en-US" altLang="ko-KR" sz="1800" b="0" dirty="0"/>
                        <a:t>1</a:t>
                      </a:r>
                      <a:r>
                        <a:rPr lang="ko-KR" altLang="en-US" sz="1800" b="0" dirty="0"/>
                        <a:t>차 울타리 성경잔치 </a:t>
                      </a:r>
                      <a:r>
                        <a:rPr lang="ko-KR" altLang="en-US" sz="1800" b="0" dirty="0" err="1"/>
                        <a:t>퍼즐맞추기</a:t>
                      </a:r>
                      <a:r>
                        <a:rPr lang="ko-KR" altLang="en-US" sz="1800" b="0" dirty="0"/>
                        <a:t> 우편전달</a:t>
                      </a:r>
                      <a:r>
                        <a:rPr lang="en-US" altLang="ko-KR" sz="1800" b="0" dirty="0"/>
                        <a:t>.</a:t>
                      </a:r>
                      <a:endParaRPr lang="ko-KR" altLang="en-US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/>
                        <a:t>2</a:t>
                      </a:r>
                      <a:r>
                        <a:rPr lang="ko-KR" altLang="en-US" sz="1800" b="0" dirty="0"/>
                        <a:t>차 울타리 성경잔치 말씀녹음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2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47278"/>
              </p:ext>
            </p:extLst>
          </p:nvPr>
        </p:nvGraphicFramePr>
        <p:xfrm>
          <a:off x="443542" y="188641"/>
          <a:ext cx="8421515" cy="6049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>
                          <a:latin typeface="+mn-ea"/>
                          <a:ea typeface="+mn-ea"/>
                        </a:rPr>
                        <a:t>꾸리아</a:t>
                      </a:r>
                      <a:endParaRPr lang="ko-KR" altLang="en-US" sz="28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/>
                        <a:t>4/24</a:t>
                      </a: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r>
                        <a:rPr lang="ko-KR" altLang="en-US" sz="1400" b="1" dirty="0" err="1"/>
                        <a:t>아치에스행사</a:t>
                      </a:r>
                      <a:endParaRPr lang="en-US" altLang="ko-KR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400" dirty="0"/>
                        <a:t>5</a:t>
                      </a:r>
                      <a:r>
                        <a:rPr lang="ko-KR" altLang="en-US" sz="1400" dirty="0"/>
                        <a:t>월</a:t>
                      </a:r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r>
                        <a:rPr lang="ko-KR" altLang="en-US" dirty="0" err="1"/>
                        <a:t>성모성월</a:t>
                      </a:r>
                      <a:r>
                        <a:rPr lang="en-US" altLang="ko-KR" dirty="0"/>
                        <a:t>(pr.</a:t>
                      </a:r>
                      <a:r>
                        <a:rPr lang="ko-KR" altLang="en-US" dirty="0"/>
                        <a:t>별로 묵주기도 </a:t>
                      </a:r>
                      <a:r>
                        <a:rPr lang="ko-KR" altLang="en-US" dirty="0" err="1"/>
                        <a:t>주송실시</a:t>
                      </a:r>
                      <a:r>
                        <a:rPr lang="en-US" altLang="ko-KR" dirty="0"/>
                        <a:t>. 5/30</a:t>
                      </a:r>
                      <a:r>
                        <a:rPr lang="ko-KR" altLang="en-US" dirty="0"/>
                        <a:t>은 사목회에서 </a:t>
                      </a:r>
                      <a:r>
                        <a:rPr lang="ko-KR" altLang="en-US" dirty="0" err="1"/>
                        <a:t>주송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/>
                        <a:t>5</a:t>
                      </a:r>
                      <a:r>
                        <a:rPr lang="ko-KR" altLang="en-US" sz="1800" b="0" dirty="0"/>
                        <a:t>월중 </a:t>
                      </a:r>
                      <a:r>
                        <a:rPr lang="en-US" altLang="ko-KR" sz="1800" b="0" dirty="0"/>
                        <a:t>pr.</a:t>
                      </a:r>
                      <a:r>
                        <a:rPr lang="ko-KR" altLang="en-US" sz="1800" b="0" dirty="0"/>
                        <a:t>별로 성당묘지에서 </a:t>
                      </a:r>
                      <a:r>
                        <a:rPr lang="ko-KR" altLang="en-US" sz="1800" b="0" dirty="0" err="1"/>
                        <a:t>주회합을</a:t>
                      </a:r>
                      <a:r>
                        <a:rPr lang="ko-KR" altLang="en-US" sz="1800" b="0" dirty="0"/>
                        <a:t> </a:t>
                      </a:r>
                      <a:r>
                        <a:rPr lang="en-US" altLang="ko-KR" sz="1800" b="0" dirty="0"/>
                        <a:t>1</a:t>
                      </a:r>
                      <a:r>
                        <a:rPr lang="ko-KR" altLang="en-US" sz="1800" b="0" dirty="0"/>
                        <a:t>회 실시</a:t>
                      </a:r>
                      <a:r>
                        <a:rPr lang="en-US" altLang="ko-KR" sz="1800" b="0" dirty="0"/>
                        <a:t>.</a:t>
                      </a:r>
                      <a:endParaRPr lang="ko-KR" altLang="en-US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 err="1"/>
                        <a:t>성모의밤</a:t>
                      </a:r>
                      <a:r>
                        <a:rPr lang="ko-KR" altLang="en-US" sz="1800" b="0" dirty="0"/>
                        <a:t> 행사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2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897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362494"/>
              </p:ext>
            </p:extLst>
          </p:nvPr>
        </p:nvGraphicFramePr>
        <p:xfrm>
          <a:off x="443542" y="188641"/>
          <a:ext cx="8421515" cy="6049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평 대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en-US" altLang="ko-KR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2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44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67553"/>
              </p:ext>
            </p:extLst>
          </p:nvPr>
        </p:nvGraphicFramePr>
        <p:xfrm>
          <a:off x="443542" y="188641"/>
          <a:ext cx="8421515" cy="6049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>
                          <a:latin typeface="+mn-ea"/>
                          <a:ea typeface="+mn-ea"/>
                        </a:rPr>
                        <a:t>남성부</a:t>
                      </a:r>
                      <a:endParaRPr lang="ko-KR" altLang="en-US" sz="28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en-US" altLang="ko-KR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2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50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01471"/>
              </p:ext>
            </p:extLst>
          </p:nvPr>
        </p:nvGraphicFramePr>
        <p:xfrm>
          <a:off x="443542" y="188641"/>
          <a:ext cx="8421515" cy="6438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6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여성부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endParaRPr lang="en-US" altLang="ko-KR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2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403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620688"/>
            <a:ext cx="8496944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   7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부회장 활동 보고 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2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남성부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여성부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8.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안건 토의 </a:t>
            </a:r>
            <a:endParaRPr kumimoji="1" lang="en-US" altLang="ko-KR" sz="22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  -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안건토의 및 본당발전에 관한 의견교환  </a:t>
            </a:r>
            <a:endParaRPr kumimoji="1" lang="en-US" altLang="ko-KR" sz="22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lnSpc>
                <a:spcPct val="20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9.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수녀님 말씀</a:t>
            </a:r>
            <a:endParaRPr kumimoji="1" lang="en-US" altLang="ko-KR" sz="22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lnSpc>
                <a:spcPct val="20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10.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주임신부님 종합정리</a:t>
            </a:r>
            <a:endParaRPr kumimoji="1" lang="en-US" altLang="ko-KR" sz="22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lnSpc>
                <a:spcPct val="20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11.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공지사항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총무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kumimoji="1" lang="ko-KR" altLang="en-US" sz="22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  -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다음사목협의회 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: 2022. 6. 5.(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 </a:t>
            </a:r>
            <a:r>
              <a:rPr kumimoji="1" lang="ko-KR" altLang="en-US" sz="22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교중미사후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2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띠누리집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en-US" altLang="ko-KR" sz="10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12. </a:t>
            </a:r>
            <a:r>
              <a:rPr kumimoji="1" lang="ko-KR" altLang="en-US" sz="22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마침기도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– </a:t>
            </a:r>
            <a:r>
              <a:rPr kumimoji="1" lang="ko-KR" altLang="en-US" sz="22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주모경</a:t>
            </a:r>
            <a:endParaRPr kumimoji="1" lang="en-US" altLang="ko-KR" sz="22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en-US" altLang="ko-KR" sz="22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13.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강복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주임신부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3528" y="606648"/>
            <a:ext cx="4176464" cy="581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주님의 기도</a:t>
            </a:r>
            <a:endParaRPr kumimoji="1" lang="en-US" altLang="ko-KR" sz="22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하늘에 계신 우리 아버지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,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아버지의 이름이 </a:t>
            </a:r>
            <a:r>
              <a:rPr kumimoji="1" lang="ko-KR" altLang="en-US" sz="1700" b="1" dirty="0" err="1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거룩히</a:t>
            </a: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 빛나시며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아버지의 나라가 오시며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,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아버지의 뜻이 하늘에서와 같이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땅에서도 이루어 지소서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!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오늘 저희에게 일용할 양식을 주시고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,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저희에게 잘못한 이를 저희가 용서하오니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저희 죄를 용서하시고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,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저희를 유혹에 빠지지 않게 하시고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,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악에서 구하소서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아멘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endParaRPr kumimoji="1" lang="en-US" altLang="ko-KR" sz="24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14. </a:t>
            </a:r>
            <a:r>
              <a:rPr kumimoji="1" lang="ko-KR" altLang="en-US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강복</a:t>
            </a:r>
            <a:r>
              <a:rPr kumimoji="1" lang="en-US" altLang="ko-KR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kumimoji="1" lang="ko-KR" altLang="en-US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주임신부</a:t>
            </a:r>
            <a:r>
              <a:rPr kumimoji="1" lang="en-US" altLang="ko-KR" sz="22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)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716016" y="620688"/>
            <a:ext cx="4176464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 err="1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성모송</a:t>
            </a:r>
            <a:endParaRPr kumimoji="1" lang="en-US" altLang="ko-KR" sz="22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은총이 가득하신 마리아님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! </a:t>
            </a: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기뻐하소서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주님께서 함께 계시니 </a:t>
            </a:r>
            <a:r>
              <a:rPr kumimoji="1" lang="ko-KR" altLang="en-US" sz="1700" b="1" dirty="0" err="1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여인중에</a:t>
            </a: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 복되시며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,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태중의 아들 예수님 또한 복되시나이다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천주의 성모 마리아님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이제와 저희 죽을 때에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저희 죄인을 위하여 빌어주소서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아멘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endParaRPr kumimoji="1" lang="en-US" altLang="ko-KR" sz="16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 err="1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영광송</a:t>
            </a:r>
            <a:endParaRPr kumimoji="1" lang="en-US" altLang="ko-KR" sz="22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영광이 성부와 성자와 성령께</a:t>
            </a:r>
            <a:endParaRPr kumimoji="1" lang="en-US" altLang="ko-KR" sz="1700" b="1" dirty="0">
              <a:solidFill>
                <a:srgbClr val="000000"/>
              </a:solidFill>
              <a:latin typeface="HY엽서M" pitchFamily="18" charset="-127"/>
              <a:ea typeface="HY엽서M" pitchFamily="18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처음과 같이 이제와 항상 영원히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kumimoji="1" lang="ko-KR" altLang="en-US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아멘</a:t>
            </a:r>
            <a:r>
              <a:rPr kumimoji="1" lang="en-US" altLang="ko-KR" sz="1700" b="1" dirty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4178730-A2F5-3E3E-068A-B6878393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632848" cy="5724636"/>
          </a:xfrm>
        </p:spPr>
      </p:pic>
    </p:spTree>
    <p:extLst>
      <p:ext uri="{BB962C8B-B14F-4D97-AF65-F5344CB8AC3E}">
        <p14:creationId xmlns:p14="http://schemas.microsoft.com/office/powerpoint/2010/main" val="1739111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610550D-9F42-D92A-5173-8E458416B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344816" cy="5508612"/>
          </a:xfrm>
        </p:spPr>
      </p:pic>
    </p:spTree>
    <p:extLst>
      <p:ext uri="{BB962C8B-B14F-4D97-AF65-F5344CB8AC3E}">
        <p14:creationId xmlns:p14="http://schemas.microsoft.com/office/powerpoint/2010/main" val="259962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8572E4C-A7B1-DDA9-267A-4DB238DA6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2" y="1196752"/>
            <a:ext cx="7927095" cy="4464496"/>
          </a:xfrm>
        </p:spPr>
      </p:pic>
    </p:spTree>
    <p:extLst>
      <p:ext uri="{BB962C8B-B14F-4D97-AF65-F5344CB8AC3E}">
        <p14:creationId xmlns:p14="http://schemas.microsoft.com/office/powerpoint/2010/main" val="258472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3528" y="430594"/>
            <a:ext cx="8424936" cy="5806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1. 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개회기도</a:t>
            </a:r>
            <a:endParaRPr kumimoji="1" lang="en-US" altLang="ko-KR" sz="22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늘 저희를 사랑으로 돌보시는 하느님 아버지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!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오늘 여기 모인 저희에게 성령의 불을 놓으시어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본당 공동체 발전을 위해 친히 맡겨주신 </a:t>
            </a:r>
            <a:r>
              <a:rPr kumimoji="1" lang="ko-KR" altLang="en-US" sz="22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사도직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사명을 충실히 수행할 신앙적 열정을 주소서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또한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자신의 좁은 편견에서 벗어나 성모님의 온유함과 겸손을 본받아 서로 협조하고 양보하는 가운데 진정한 참여의 기쁨을 맛보게 하시며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좋은 결실을 맺게 하여 주소서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그리하여 저희 창녕본당 공동체가 사랑과 기쁨이 넘쳐 흐르는 성령이 머무시는 성전이 되게 하여 주소서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lvl="0" algn="just" eaLnBrk="0" fontAlgn="base" latinLnBrk="0" hangingPunct="0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 우리 주 예수 그리스도를 통하여 비나이다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 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아멘</a:t>
            </a:r>
            <a:r>
              <a:rPr kumimoji="1" lang="en-US" altLang="ko-KR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r>
              <a:rPr kumimoji="1" lang="ko-KR" altLang="en-US" sz="22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endParaRPr kumimoji="1" lang="ko-KR" altLang="en-US" sz="22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B6AFAFD-C7ED-3BC8-5013-84ED49952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1353586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9F413643-8346-C929-42C2-917057ADF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7104789" cy="5328592"/>
          </a:xfrm>
        </p:spPr>
      </p:pic>
    </p:spTree>
    <p:extLst>
      <p:ext uri="{BB962C8B-B14F-4D97-AF65-F5344CB8AC3E}">
        <p14:creationId xmlns:p14="http://schemas.microsoft.com/office/powerpoint/2010/main" val="4158710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37E700CA-1572-90C0-05C0-1ADC69556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536504" cy="6048672"/>
          </a:xfrm>
        </p:spPr>
      </p:pic>
    </p:spTree>
    <p:extLst>
      <p:ext uri="{BB962C8B-B14F-4D97-AF65-F5344CB8AC3E}">
        <p14:creationId xmlns:p14="http://schemas.microsoft.com/office/powerpoint/2010/main" val="2266703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5D8DFC8-41CA-ADEE-6A17-639799692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val="3940333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1FC7497-828C-54DB-05B5-6949E60A1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val="3170145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211CB42-490C-DDEF-8FAE-F9C96960B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7008778" cy="5256584"/>
          </a:xfrm>
        </p:spPr>
      </p:pic>
    </p:spTree>
    <p:extLst>
      <p:ext uri="{BB962C8B-B14F-4D97-AF65-F5344CB8AC3E}">
        <p14:creationId xmlns:p14="http://schemas.microsoft.com/office/powerpoint/2010/main" val="3360970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7EAFED6-C72F-0711-571D-4A72A4C8B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7008778" cy="5256584"/>
          </a:xfrm>
        </p:spPr>
      </p:pic>
    </p:spTree>
    <p:extLst>
      <p:ext uri="{BB962C8B-B14F-4D97-AF65-F5344CB8AC3E}">
        <p14:creationId xmlns:p14="http://schemas.microsoft.com/office/powerpoint/2010/main" val="476114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5F00EC08-CDDD-5507-4516-BF745D8DB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764704"/>
            <a:ext cx="7798101" cy="5112568"/>
          </a:xfrm>
        </p:spPr>
      </p:pic>
    </p:spTree>
    <p:extLst>
      <p:ext uri="{BB962C8B-B14F-4D97-AF65-F5344CB8AC3E}">
        <p14:creationId xmlns:p14="http://schemas.microsoft.com/office/powerpoint/2010/main" val="853602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47F701C-42DB-6059-6595-664DA6431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7296810" cy="5472608"/>
          </a:xfrm>
        </p:spPr>
      </p:pic>
    </p:spTree>
    <p:extLst>
      <p:ext uri="{BB962C8B-B14F-4D97-AF65-F5344CB8AC3E}">
        <p14:creationId xmlns:p14="http://schemas.microsoft.com/office/powerpoint/2010/main" val="311783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858D4E82-CE89-39B0-4E08-9814491AC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928" y="-650640"/>
            <a:ext cx="4392489" cy="7799241"/>
          </a:xfrm>
        </p:spPr>
      </p:pic>
    </p:spTree>
    <p:extLst>
      <p:ext uri="{BB962C8B-B14F-4D97-AF65-F5344CB8AC3E}">
        <p14:creationId xmlns:p14="http://schemas.microsoft.com/office/powerpoint/2010/main" val="120799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1052736"/>
            <a:ext cx="8568952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2. 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본당회장 인사</a:t>
            </a:r>
            <a:endParaRPr kumimoji="1" lang="en-US" altLang="ko-KR" sz="28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ko-KR" altLang="en-US" sz="28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3. 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출석확인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부회장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ko-KR" altLang="en-US" sz="28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4. 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전월 회의록 낭독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총무부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ko-KR" altLang="en-US" sz="28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5. 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재경보고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기획관리부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6. 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부별 활동 및 계획 보고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kumimoji="1" lang="ko-KR" altLang="en-US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각부 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/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꾸리아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평대</a:t>
            </a:r>
            <a:r>
              <a:rPr kumimoji="1" lang="en-US" altLang="ko-KR" sz="2800" b="1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</a:p>
          <a:p>
            <a:pPr lvl="0" algn="just" eaLnBrk="0" fontAlgn="base" latinLnBrk="0" hangingPunct="0">
              <a:spcBef>
                <a:spcPts val="20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3091E43-C46A-9A64-5900-F7821FF45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6280" r="22223" b="14423"/>
          <a:stretch/>
        </p:blipFill>
        <p:spPr>
          <a:xfrm>
            <a:off x="952138" y="1268760"/>
            <a:ext cx="7239723" cy="4320480"/>
          </a:xfrm>
        </p:spPr>
      </p:pic>
    </p:spTree>
    <p:extLst>
      <p:ext uri="{BB962C8B-B14F-4D97-AF65-F5344CB8AC3E}">
        <p14:creationId xmlns:p14="http://schemas.microsoft.com/office/powerpoint/2010/main" val="4282027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0537691-83C3-4D03-FDC2-F97E23685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" y="1166018"/>
            <a:ext cx="8036235" cy="4525963"/>
          </a:xfrm>
        </p:spPr>
      </p:pic>
    </p:spTree>
    <p:extLst>
      <p:ext uri="{BB962C8B-B14F-4D97-AF65-F5344CB8AC3E}">
        <p14:creationId xmlns:p14="http://schemas.microsoft.com/office/powerpoint/2010/main" val="2542703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89FEE292-1F88-7F81-A174-151B1B96E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" y="1052736"/>
            <a:ext cx="8036235" cy="4525963"/>
          </a:xfrm>
        </p:spPr>
      </p:pic>
    </p:spTree>
    <p:extLst>
      <p:ext uri="{BB962C8B-B14F-4D97-AF65-F5344CB8AC3E}">
        <p14:creationId xmlns:p14="http://schemas.microsoft.com/office/powerpoint/2010/main" val="1721896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03DE7D4-C2F8-500D-95C0-C34D7719E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0446"/>
            <a:ext cx="3456384" cy="6137107"/>
          </a:xfrm>
        </p:spPr>
      </p:pic>
    </p:spTree>
    <p:extLst>
      <p:ext uri="{BB962C8B-B14F-4D97-AF65-F5344CB8AC3E}">
        <p14:creationId xmlns:p14="http://schemas.microsoft.com/office/powerpoint/2010/main" val="4156925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1F64F62-A6A6-9417-AC80-B666562CA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" y="1052736"/>
            <a:ext cx="8036235" cy="4525963"/>
          </a:xfrm>
        </p:spPr>
      </p:pic>
    </p:spTree>
    <p:extLst>
      <p:ext uri="{BB962C8B-B14F-4D97-AF65-F5344CB8AC3E}">
        <p14:creationId xmlns:p14="http://schemas.microsoft.com/office/powerpoint/2010/main" val="943176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5823A11D-AA87-6A09-6554-98393F5EB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" y="1600200"/>
            <a:ext cx="8036235" cy="4525963"/>
          </a:xfrm>
        </p:spPr>
      </p:pic>
    </p:spTree>
    <p:extLst>
      <p:ext uri="{BB962C8B-B14F-4D97-AF65-F5344CB8AC3E}">
        <p14:creationId xmlns:p14="http://schemas.microsoft.com/office/powerpoint/2010/main" val="2667012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2184590F-5F81-2DD3-ECF0-D501C910C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" y="1600200"/>
            <a:ext cx="8036235" cy="4525963"/>
          </a:xfrm>
        </p:spPr>
      </p:pic>
    </p:spTree>
    <p:extLst>
      <p:ext uri="{BB962C8B-B14F-4D97-AF65-F5344CB8AC3E}">
        <p14:creationId xmlns:p14="http://schemas.microsoft.com/office/powerpoint/2010/main" val="1285691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9D27809-F8C2-1969-ADBC-63EB2DDE8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" y="1052736"/>
            <a:ext cx="8036235" cy="4525963"/>
          </a:xfrm>
        </p:spPr>
      </p:pic>
    </p:spTree>
    <p:extLst>
      <p:ext uri="{BB962C8B-B14F-4D97-AF65-F5344CB8AC3E}">
        <p14:creationId xmlns:p14="http://schemas.microsoft.com/office/powerpoint/2010/main" val="3141237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79712" y="2276872"/>
            <a:ext cx="5112568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ko-KR" altLang="en-US" sz="48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수고하셨습니다</a:t>
            </a:r>
            <a:r>
              <a:rPr lang="en-US" altLang="ko-KR" sz="48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ko-KR" altLang="en-US" sz="4800" b="1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00834"/>
              </p:ext>
            </p:extLst>
          </p:nvPr>
        </p:nvGraphicFramePr>
        <p:xfrm>
          <a:off x="467546" y="260648"/>
          <a:ext cx="8167515" cy="6074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0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6334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신심단체 임원 현황</a:t>
                      </a:r>
                      <a:r>
                        <a:rPr lang="en-US" altLang="ko-KR" sz="2800" b="1" dirty="0">
                          <a:latin typeface="+mn-ea"/>
                          <a:ea typeface="+mn-ea"/>
                        </a:rPr>
                        <a:t>(2022</a:t>
                      </a:r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년도</a:t>
                      </a:r>
                      <a:r>
                        <a:rPr lang="en-US" altLang="ko-KR" sz="28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28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778">
                <a:tc rowSpan="6"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남성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/>
                        <a:t>단체명</a:t>
                      </a: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회장</a:t>
                      </a: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/>
                        <a:t>부회장</a:t>
                      </a: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/>
                        <a:t>총무</a:t>
                      </a: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요셉회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8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하상회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9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양업회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1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대건회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86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 rowSpan="5"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여성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성모회</a:t>
                      </a:r>
                      <a:endParaRPr lang="ko-KR" altLang="en-US" dirty="0"/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모니카회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마르타회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/>
                        <a:t>데레사회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43366"/>
              </p:ext>
            </p:extLst>
          </p:nvPr>
        </p:nvGraphicFramePr>
        <p:xfrm>
          <a:off x="467545" y="188640"/>
          <a:ext cx="8443308" cy="5976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46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30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0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69623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총무부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839">
                <a:tc gridSpan="11"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39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1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400" b="1" spc="-150" baseline="0" dirty="0"/>
                        <a:t>4/17</a:t>
                      </a:r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err="1"/>
                        <a:t>부활대축일</a:t>
                      </a:r>
                      <a:r>
                        <a:rPr lang="ko-KR" altLang="en-US" sz="1600" b="1" dirty="0"/>
                        <a:t> 행사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0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8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spc="-150" baseline="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83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771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5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400" b="1" spc="-150" baseline="0" dirty="0"/>
                        <a:t>5/8</a:t>
                      </a:r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/>
                        <a:t>어버이날 행사</a:t>
                      </a:r>
                      <a:r>
                        <a:rPr lang="en-US" altLang="ko-KR" sz="1600" b="1" dirty="0"/>
                        <a:t>(</a:t>
                      </a:r>
                      <a:r>
                        <a:rPr lang="ko-KR" altLang="en-US" sz="1600" b="1" dirty="0"/>
                        <a:t>카네이션 달아 드리기</a:t>
                      </a:r>
                      <a:r>
                        <a:rPr lang="en-US" altLang="ko-KR" sz="1600" b="1" dirty="0" smtClean="0"/>
                        <a:t>-</a:t>
                      </a:r>
                      <a:r>
                        <a:rPr lang="ko-KR" altLang="en-US" sz="1600" b="1" dirty="0" err="1" smtClean="0"/>
                        <a:t>데레사회</a:t>
                      </a:r>
                      <a:r>
                        <a:rPr lang="ko-KR" altLang="en-US" sz="1600" b="1" dirty="0" smtClean="0"/>
                        <a:t> </a:t>
                      </a:r>
                      <a:r>
                        <a:rPr lang="ko-KR" altLang="en-US" sz="1600" b="1" dirty="0"/>
                        <a:t>협조</a:t>
                      </a:r>
                      <a:r>
                        <a:rPr lang="en-US" altLang="ko-KR" sz="1600" b="1" dirty="0"/>
                        <a:t>)</a:t>
                      </a:r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5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96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spc="-150" baseline="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83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3839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882048"/>
              </p:ext>
            </p:extLst>
          </p:nvPr>
        </p:nvGraphicFramePr>
        <p:xfrm>
          <a:off x="443542" y="188641"/>
          <a:ext cx="8421515" cy="6020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복음화부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/>
                        <a:t>4</a:t>
                      </a:r>
                      <a:r>
                        <a:rPr lang="ko-KR" altLang="en-US" sz="1400" b="1" dirty="0"/>
                        <a:t>월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교리반</a:t>
                      </a:r>
                      <a:r>
                        <a:rPr kumimoji="0" lang="ko-KR" altLang="en-US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ko-KR" altLang="en-US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명</a:t>
                      </a:r>
                      <a:r>
                        <a:rPr kumimoji="0" lang="en-US" altLang="ko-KR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ko-KR" altLang="en-US" sz="1600" b="1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교리중</a:t>
                      </a:r>
                      <a:endParaRPr kumimoji="0" lang="ko-KR" altLang="en-US" sz="1600" b="1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600" b="1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/>
                        <a:t>5/2</a:t>
                      </a: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err="1"/>
                        <a:t>꾸료실료</a:t>
                      </a:r>
                      <a:r>
                        <a:rPr lang="ko-KR" altLang="en-US" sz="1600" b="1" dirty="0"/>
                        <a:t> 봉사자 </a:t>
                      </a:r>
                      <a:r>
                        <a:rPr lang="en-US" altLang="ko-KR" sz="1600" b="1" dirty="0"/>
                        <a:t>1</a:t>
                      </a:r>
                      <a:r>
                        <a:rPr lang="ko-KR" altLang="en-US" sz="1600" b="1" dirty="0"/>
                        <a:t>명 참석</a:t>
                      </a:r>
                      <a:r>
                        <a:rPr lang="en-US" altLang="ko-KR" sz="1600" b="1" dirty="0"/>
                        <a:t>(</a:t>
                      </a:r>
                      <a:r>
                        <a:rPr lang="ko-KR" altLang="en-US" sz="1600" b="1" dirty="0"/>
                        <a:t>석전성당</a:t>
                      </a:r>
                      <a:r>
                        <a:rPr lang="en-US" altLang="ko-KR" sz="1600" b="1" dirty="0"/>
                        <a:t>)</a:t>
                      </a:r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pc="-150" dirty="0">
                          <a:latin typeface="+mn-ea"/>
                          <a:ea typeface="+mn-ea"/>
                        </a:rPr>
                        <a:t>5/28</a:t>
                      </a:r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꾸료실료</a:t>
                      </a:r>
                      <a:r>
                        <a:rPr kumimoji="0" lang="ko-KR" altLang="en-US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600" b="1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봉사자피정</a:t>
                      </a:r>
                      <a:r>
                        <a:rPr kumimoji="0" lang="ko-KR" altLang="en-US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6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1600" b="1" kern="120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명참석</a:t>
                      </a:r>
                      <a:endParaRPr kumimoji="0" lang="ko-KR" altLang="en-US" sz="1600" b="1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pc="-150" dirty="0">
                          <a:latin typeface="+mn-ea"/>
                          <a:ea typeface="+mn-ea"/>
                        </a:rPr>
                        <a:t>6/19</a:t>
                      </a:r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9"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err="1"/>
                        <a:t>성체성혈</a:t>
                      </a:r>
                      <a:r>
                        <a:rPr lang="ko-KR" altLang="en-US" sz="1600" b="1" dirty="0"/>
                        <a:t> </a:t>
                      </a:r>
                      <a:r>
                        <a:rPr lang="ko-KR" altLang="en-US" sz="1600" b="1" dirty="0" err="1"/>
                        <a:t>대축일에</a:t>
                      </a:r>
                      <a:r>
                        <a:rPr lang="ko-KR" altLang="en-US" sz="1600" b="1" dirty="0"/>
                        <a:t> 예비자 세례식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33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034964"/>
              </p:ext>
            </p:extLst>
          </p:nvPr>
        </p:nvGraphicFramePr>
        <p:xfrm>
          <a:off x="443542" y="188641"/>
          <a:ext cx="8421515" cy="6241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>
                          <a:latin typeface="+mn-ea"/>
                          <a:ea typeface="+mn-ea"/>
                        </a:rPr>
                        <a:t>전례부</a:t>
                      </a:r>
                      <a:endParaRPr lang="ko-KR" altLang="en-US" sz="28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연중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/>
                        <a:t>해설자</a:t>
                      </a:r>
                      <a:r>
                        <a:rPr lang="en-US" altLang="ko-KR" sz="1800" b="0" dirty="0"/>
                        <a:t>, </a:t>
                      </a:r>
                      <a:r>
                        <a:rPr lang="ko-KR" altLang="en-US" sz="1800" b="0" dirty="0"/>
                        <a:t>독서자 선임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/>
                        <a:t>해설자</a:t>
                      </a:r>
                      <a:r>
                        <a:rPr lang="en-US" altLang="ko-KR" sz="1800" b="0" dirty="0"/>
                        <a:t>, </a:t>
                      </a:r>
                      <a:r>
                        <a:rPr lang="ko-KR" altLang="en-US" sz="1800" b="0" dirty="0"/>
                        <a:t>독서자 선임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연중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/>
                        <a:t>성가연습 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/>
                        <a:t>성가연습 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연중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r>
                        <a:rPr lang="ko-KR" altLang="en-US" dirty="0" err="1"/>
                        <a:t>제대꽃꽂이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err="1"/>
                        <a:t>제대꽃꽃이</a:t>
                      </a:r>
                      <a:endParaRPr lang="ko-KR" altLang="en-US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2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r>
                        <a:rPr lang="ko-KR" altLang="en-US" dirty="0"/>
                        <a:t>해설자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 err="1"/>
                        <a:t>독서자</a:t>
                      </a:r>
                      <a:r>
                        <a:rPr lang="ko-KR" altLang="en-US" dirty="0"/>
                        <a:t> 교육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r>
                        <a:rPr lang="ko-KR" altLang="en-US" dirty="0"/>
                        <a:t>해설자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 err="1"/>
                        <a:t>독서자</a:t>
                      </a:r>
                      <a:r>
                        <a:rPr lang="ko-KR" altLang="en-US" dirty="0"/>
                        <a:t> 교육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연중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/>
                        <a:t>해설자</a:t>
                      </a:r>
                      <a:r>
                        <a:rPr lang="en-US" altLang="ko-KR" sz="1800" b="0" dirty="0"/>
                        <a:t>, </a:t>
                      </a:r>
                      <a:r>
                        <a:rPr lang="ko-KR" altLang="en-US" sz="1800" b="0" dirty="0"/>
                        <a:t>독서자 선임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연중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/>
                        <a:t>성가연습 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l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5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연중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r>
                        <a:rPr lang="ko-KR" altLang="en-US" dirty="0" err="1"/>
                        <a:t>제대꽃꽂이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l" latinLnBrk="1"/>
                      <a:endParaRPr lang="ko-KR" altLang="en-US" sz="12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06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6,985,000</a:t>
                      </a: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888521"/>
              </p:ext>
            </p:extLst>
          </p:nvPr>
        </p:nvGraphicFramePr>
        <p:xfrm>
          <a:off x="443542" y="188641"/>
          <a:ext cx="8421515" cy="6094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>
                          <a:latin typeface="+mn-ea"/>
                          <a:ea typeface="+mn-ea"/>
                        </a:rPr>
                        <a:t>구역부</a:t>
                      </a:r>
                      <a:endParaRPr lang="ko-KR" altLang="en-US" sz="28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>
                          <a:latin typeface="+mn-ea"/>
                          <a:ea typeface="+mn-ea"/>
                        </a:rPr>
                        <a:t>사업계획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>
                          <a:latin typeface="+mn-ea"/>
                          <a:ea typeface="+mn-ea"/>
                        </a:rPr>
                        <a:t>사업계획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ko-KR" dirty="0"/>
                        <a:t>4/7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r>
                        <a:rPr lang="ko-KR" altLang="en-US"/>
                        <a:t>병자 영성체 </a:t>
                      </a:r>
                      <a:r>
                        <a:rPr lang="en-US" altLang="ko-KR"/>
                        <a:t>9</a:t>
                      </a:r>
                      <a:r>
                        <a:rPr lang="ko-KR" altLang="en-US"/>
                        <a:t>명 </a:t>
                      </a:r>
                      <a:r>
                        <a:rPr lang="en-US" altLang="ko-KR"/>
                        <a:t>/ </a:t>
                      </a:r>
                      <a:r>
                        <a:rPr lang="ko-KR" altLang="en-US"/>
                        <a:t>판공</a:t>
                      </a:r>
                      <a:r>
                        <a:rPr lang="en-US" altLang="ko-KR"/>
                        <a:t>1</a:t>
                      </a:r>
                      <a:r>
                        <a:rPr lang="ko-KR" altLang="en-US"/>
                        <a:t>명</a:t>
                      </a:r>
                      <a:r>
                        <a:rPr lang="en-US" altLang="ko-KR"/>
                        <a:t>.</a:t>
                      </a:r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r>
                        <a:rPr lang="ko-KR" altLang="en-US"/>
                        <a:t>병자 영성체 </a:t>
                      </a:r>
                      <a:r>
                        <a:rPr lang="en-US" altLang="ko-KR"/>
                        <a:t>9</a:t>
                      </a:r>
                      <a:r>
                        <a:rPr lang="ko-KR" altLang="en-US"/>
                        <a:t>명 </a:t>
                      </a:r>
                      <a:r>
                        <a:rPr lang="en-US" altLang="ko-KR"/>
                        <a:t>/ </a:t>
                      </a:r>
                      <a:r>
                        <a:rPr lang="ko-KR" altLang="en-US"/>
                        <a:t>판공</a:t>
                      </a:r>
                      <a:r>
                        <a:rPr lang="en-US" altLang="ko-KR"/>
                        <a:t>1</a:t>
                      </a:r>
                      <a:r>
                        <a:rPr lang="ko-KR" altLang="en-US"/>
                        <a:t>명</a:t>
                      </a:r>
                      <a:r>
                        <a:rPr lang="en-US" altLang="ko-KR"/>
                        <a:t>.</a:t>
                      </a:r>
                      <a:endParaRPr lang="ko-KR" altLang="en-US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ko-KR" sz="1600" dirty="0"/>
                        <a:t>4/17</a:t>
                      </a:r>
                      <a:endParaRPr lang="ko-KR" altLang="en-US" sz="160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6">
                  <a:txBody>
                    <a:bodyPr/>
                    <a:lstStyle/>
                    <a:p>
                      <a:pPr latinLnBrk="1"/>
                      <a:r>
                        <a:rPr lang="ko-KR" altLang="en-US" sz="1800" b="0" dirty="0"/>
                        <a:t>부활계란 바구니 선물 </a:t>
                      </a:r>
                      <a:r>
                        <a:rPr lang="en-US" altLang="ko-KR" sz="1800" b="0" dirty="0"/>
                        <a:t>9</a:t>
                      </a:r>
                      <a:r>
                        <a:rPr lang="ko-KR" altLang="en-US" sz="1800" b="0" dirty="0"/>
                        <a:t>명</a:t>
                      </a:r>
                      <a:r>
                        <a:rPr lang="en-US" altLang="ko-KR" sz="1800" b="0" dirty="0"/>
                        <a:t>.</a:t>
                      </a:r>
                      <a:endParaRPr lang="ko-KR" altLang="en-US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9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dirty="0"/>
                        <a:t>5</a:t>
                      </a:r>
                      <a:r>
                        <a:rPr lang="ko-KR" altLang="en-US" sz="1600" b="0" dirty="0"/>
                        <a:t>월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 err="1"/>
                        <a:t>병자영성체</a:t>
                      </a:r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1" spc="-150" baseline="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600" b="1" spc="-150" baseline="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 err="1"/>
                        <a:t>빈공가정</a:t>
                      </a:r>
                      <a:r>
                        <a:rPr lang="ko-KR" altLang="en-US" sz="1600" b="0" dirty="0"/>
                        <a:t> 파악예정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4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7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30678"/>
              </p:ext>
            </p:extLst>
          </p:nvPr>
        </p:nvGraphicFramePr>
        <p:xfrm>
          <a:off x="443542" y="188641"/>
          <a:ext cx="8421515" cy="6055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7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사회복지부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4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7">
                  <a:txBody>
                    <a:bodyPr/>
                    <a:lstStyle/>
                    <a:p>
                      <a:r>
                        <a:rPr lang="ko-KR" altLang="en-US" sz="1800" b="0" dirty="0"/>
                        <a:t>빈곤가정 선별</a:t>
                      </a:r>
                      <a:r>
                        <a:rPr lang="en-US" altLang="ko-KR" sz="1800" b="0" dirty="0"/>
                        <a:t>-2</a:t>
                      </a:r>
                      <a:r>
                        <a:rPr lang="ko-KR" altLang="en-US" sz="1800" b="0" dirty="0"/>
                        <a:t>가정</a:t>
                      </a:r>
                      <a:r>
                        <a:rPr lang="en-US" altLang="ko-KR" sz="1800" b="0" dirty="0"/>
                        <a:t>(5</a:t>
                      </a:r>
                      <a:r>
                        <a:rPr lang="ko-KR" altLang="en-US" sz="1800" b="0" dirty="0"/>
                        <a:t>월 지급예정</a:t>
                      </a:r>
                      <a:r>
                        <a:rPr lang="en-US" altLang="ko-KR" sz="1800" b="0" dirty="0"/>
                        <a:t>)</a:t>
                      </a:r>
                      <a:endParaRPr lang="ko-KR" altLang="en-US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1" spc="0" baseline="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600" b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600" b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1" spc="0" baseline="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0" spc="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6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0" baseline="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0" baseline="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662029"/>
              </p:ext>
            </p:extLst>
          </p:nvPr>
        </p:nvGraphicFramePr>
        <p:xfrm>
          <a:off x="443542" y="188641"/>
          <a:ext cx="8421515" cy="6121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66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9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334">
                <a:tc grid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latin typeface="+mn-ea"/>
                          <a:ea typeface="+mn-ea"/>
                        </a:rPr>
                        <a:t>시설관리부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7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( 04 )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실적 및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( 05 )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월 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7">
                <a:tc rowSpan="6">
                  <a:txBody>
                    <a:bodyPr/>
                    <a:lstStyle/>
                    <a:p>
                      <a:pPr algn="ctr" latinLnBrk="1"/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실적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사업실적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집행금액</a:t>
                      </a:r>
                    </a:p>
                  </a:txBody>
                  <a:tcPr marL="0" marR="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0" marR="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59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b="0" dirty="0"/>
                        <a:t>4</a:t>
                      </a:r>
                      <a:r>
                        <a:rPr lang="ko-KR" altLang="en-US" sz="1800" b="0" dirty="0"/>
                        <a:t>월</a:t>
                      </a:r>
                    </a:p>
                  </a:txBody>
                  <a:tcPr marL="121920" marR="121920" marT="34290" marB="34290" anchor="ctr"/>
                </a:tc>
                <a:tc gridSpan="7">
                  <a:txBody>
                    <a:bodyPr/>
                    <a:lstStyle/>
                    <a:p>
                      <a:r>
                        <a:rPr lang="ko-KR" altLang="en-US" sz="1800" b="0" dirty="0" err="1"/>
                        <a:t>띠누리집</a:t>
                      </a:r>
                      <a:r>
                        <a:rPr lang="ko-KR" altLang="en-US" sz="1800" b="0" dirty="0"/>
                        <a:t> 출입문 수리</a:t>
                      </a:r>
                      <a:r>
                        <a:rPr lang="en-US" altLang="ko-KR" sz="1800" b="0" dirty="0"/>
                        <a:t>(</a:t>
                      </a:r>
                      <a:r>
                        <a:rPr lang="ko-KR" altLang="en-US" sz="1800" b="0" dirty="0" err="1"/>
                        <a:t>힌지교체</a:t>
                      </a:r>
                      <a:r>
                        <a:rPr lang="en-US" altLang="ko-KR" sz="1800" b="0" dirty="0"/>
                        <a:t>)</a:t>
                      </a:r>
                      <a:endParaRPr lang="ko-KR" altLang="en-US" sz="1800" b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7">
                  <a:txBody>
                    <a:bodyPr/>
                    <a:lstStyle/>
                    <a:p>
                      <a:r>
                        <a:rPr lang="ko-KR" altLang="en-US" sz="1800" b="0" dirty="0"/>
                        <a:t>성당묘지 </a:t>
                      </a:r>
                      <a:r>
                        <a:rPr lang="ko-KR" altLang="en-US" sz="1800" b="0" dirty="0" err="1"/>
                        <a:t>그늘막</a:t>
                      </a:r>
                      <a:r>
                        <a:rPr lang="ko-KR" altLang="en-US" sz="1800" b="0" dirty="0"/>
                        <a:t> 설치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spc="-150" baseline="0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spc="-300" baseline="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집행사업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당월 집행금액 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400" b="1" spc="-15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08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일자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사업계획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사업예산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사업예산</a:t>
                      </a:r>
                      <a:endParaRPr lang="en-US" altLang="ko-KR" sz="1400" b="1" dirty="0"/>
                    </a:p>
                    <a:p>
                      <a:pPr algn="ctr"/>
                      <a:r>
                        <a:rPr lang="ko-KR" altLang="en-US" sz="1400" b="1" dirty="0"/>
                        <a:t>잔액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집행예정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예산과목 전용 또는</a:t>
                      </a:r>
                      <a:endParaRPr lang="en-US" altLang="ko-KR" sz="1400" b="1" kern="1200" spc="-15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기타 건의사항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marL="0" marR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b="0" dirty="0"/>
                        <a:t>5</a:t>
                      </a:r>
                      <a:r>
                        <a:rPr lang="ko-KR" altLang="en-US" sz="1800" b="0" dirty="0"/>
                        <a:t>월</a:t>
                      </a:r>
                    </a:p>
                  </a:txBody>
                  <a:tcPr marL="121920" marR="121920" marT="34290" marB="34290" anchor="ctr"/>
                </a:tc>
                <a:tc gridSpan="4">
                  <a:txBody>
                    <a:bodyPr/>
                    <a:lstStyle/>
                    <a:p>
                      <a:r>
                        <a:rPr lang="ko-KR" altLang="en-US" sz="1800" b="0" spc="-50" baseline="0" dirty="0"/>
                        <a:t>배수구 정비 예정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ko-KR" altLang="en-US" sz="1400" b="1"/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0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집행사업예정 예산총액</a:t>
                      </a: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baseline="0" dirty="0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latinLnBrk="1"/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21920" marR="12192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07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부 예산총액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+mn-ea"/>
                          <a:ea typeface="+mn-ea"/>
                        </a:rPr>
                        <a:t>집행총액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50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 dirty="0" err="1">
                          <a:latin typeface="+mn-ea"/>
                          <a:ea typeface="+mn-ea"/>
                        </a:rPr>
                        <a:t>집행율</a:t>
                      </a: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 dirty="0">
                          <a:latin typeface="+mn-ea"/>
                          <a:ea typeface="+mn-ea"/>
                        </a:rPr>
                        <a:t>%</a:t>
                      </a:r>
                      <a:endParaRPr lang="ko-KR" altLang="en-US" sz="1600" b="1" spc="-150" dirty="0">
                        <a:latin typeface="+mn-ea"/>
                        <a:ea typeface="+mn-ea"/>
                      </a:endParaRPr>
                    </a:p>
                  </a:txBody>
                  <a:tcPr marL="121920" marR="12192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6812</TotalTime>
  <Words>1021</Words>
  <Application>Microsoft Office PowerPoint</Application>
  <PresentationFormat>화면 슬라이드 쇼(4:3)</PresentationFormat>
  <Paragraphs>405</Paragraphs>
  <Slides>39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5" baseType="lpstr">
      <vt:lpstr>HY엽서M</vt:lpstr>
      <vt:lpstr>굴림</vt:lpstr>
      <vt:lpstr>굴림체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수고하셨습니다.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vip</dc:creator>
  <cp:lastModifiedBy>PC</cp:lastModifiedBy>
  <cp:revision>699</cp:revision>
  <dcterms:created xsi:type="dcterms:W3CDTF">2013-10-25T07:25:11Z</dcterms:created>
  <dcterms:modified xsi:type="dcterms:W3CDTF">2022-05-16T01:12:15Z</dcterms:modified>
</cp:coreProperties>
</file>